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5" r:id="rId11"/>
    <p:sldId id="275" r:id="rId12"/>
    <p:sldId id="267" r:id="rId13"/>
    <p:sldId id="268" r:id="rId14"/>
    <p:sldId id="269" r:id="rId15"/>
    <p:sldId id="270" r:id="rId16"/>
    <p:sldId id="274" r:id="rId17"/>
    <p:sldId id="271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D7C299-69B0-4E26-9ED4-479FB3815F3F}" type="datetimeFigureOut">
              <a:rPr lang="pl-PL" smtClean="0"/>
              <a:pPr/>
              <a:t>2010-05-13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B64E396-20B3-406C-B823-7B175E613F0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„Wybitne osobistosci mojej gminy”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Mój dom-moja okolica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134314743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Dr Kornelia Lach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" y="2815837"/>
            <a:ext cx="4038600" cy="26852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649788" y="2815837"/>
            <a:ext cx="4038600" cy="268523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pl-PL" dirty="0" smtClean="0"/>
              <a:t>Prof dr hab.</a:t>
            </a:r>
          </a:p>
          <a:p>
            <a:pPr algn="ctr"/>
            <a:r>
              <a:rPr lang="pl-PL" dirty="0" smtClean="0"/>
              <a:t> Bogusław Wyderka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1226217661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1133856" y="1524000"/>
            <a:ext cx="687628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Wnuk Feliksa Steuera:</a:t>
            </a:r>
            <a:br>
              <a:rPr lang="pl-PL" dirty="0" smtClean="0"/>
            </a:br>
            <a:r>
              <a:rPr lang="pl-PL" dirty="0" smtClean="0"/>
              <a:t>Piotr Wieczorek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4099604199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" y="2815837"/>
            <a:ext cx="4038600" cy="268523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649788" y="2815837"/>
            <a:ext cx="4038600" cy="268523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Prezentacja gwary śląskiej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07/7/12/main" xmlns="" val="2606845166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Piotr Wieczorek wraz z małżonką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3646499899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Odsłonięcie tablicy pamiątkowej ku czci:                 Feliksa Steuera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07/7/12/main" xmlns="" val="367192573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Pamiętamy </a:t>
            </a:r>
            <a:r>
              <a:rPr lang="pl-PL" dirty="0" smtClean="0"/>
              <a:t>o Tobie...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500034" y="2214554"/>
            <a:ext cx="4059238" cy="3044428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07/7/12/main" xmlns="" val="1988552698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dirty="0" smtClean="0"/>
              <a:t>Zdjęcia: Prywatne,</a:t>
            </a:r>
            <a:br>
              <a:rPr lang="pl-PL" dirty="0" smtClean="0"/>
            </a:br>
            <a:r>
              <a:rPr lang="pl-PL"/>
              <a:t> </a:t>
            </a:r>
            <a:r>
              <a:rPr lang="pl-PL" smtClean="0"/>
              <a:t>Bibliografia: </a:t>
            </a:r>
            <a:r>
              <a:rPr lang="pl-PL" dirty="0"/>
              <a:t>Biuletyn stowarzyszenia miłośników </a:t>
            </a:r>
            <a:r>
              <a:rPr lang="pl-PL" dirty="0" smtClean="0"/>
              <a:t>Sułkowa,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2700429675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2727751" y="1524000"/>
            <a:ext cx="3688498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Feliks Steuer- Sułków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110700979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43890" cy="6348434"/>
          </a:xfrm>
        </p:spPr>
        <p:txBody>
          <a:bodyPr>
            <a:normAutofit fontScale="90000"/>
          </a:bodyPr>
          <a:lstStyle/>
          <a:p>
            <a:r>
              <a:rPr lang="pl-PL" sz="1400" b="1" dirty="0">
                <a:effectLst/>
              </a:rPr>
              <a:t> Feliks Steuer</a:t>
            </a:r>
            <a:r>
              <a:rPr lang="pl-PL" sz="1400" dirty="0">
                <a:effectLst/>
              </a:rPr>
              <a:t/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 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Feliks Steuer przyszedł na świat 5 listopada 1889 roku w Sułkowie. Ojciec Franciszek był z zawodu kowalem wyrabiający gwoździe , matka Józefa z domu Weczerek, pełniła funkcję gospodyni domowej oraz zajmowała się rodzeństwem i  gospodarstwem.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Dr Feliks Steuer był poetą ludowym, dialektologiem, badaczem języka śląskiego.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 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Jako dziecko uczęszczał do Szkoły Ludowej w Sułkowie. Następnie edukował się w  Królewskim Katolickim Gimnazjum w Głubczycach. W 1911 roku zdał egzamin dojrzałości. Następnie podjął  studia na Wydziale Teologicznym Uniwersytetu w Insbrucku. Po upływie sześciu miesięcy przeniósł się do Wrocławia na Wydział Filozoficzny i tam też, podjął w tym samym czasie jeszcze jeden kierunek, a mianowicie Slawistykę na Uniwersytecie Wrocławskim. Studia zakończył w 1915 roku , jednak dyplom doktora filozofii i magistra nauk wyzwolonych otrzymał 26 października 1918 roku i wówczas  ostatecznie pożegnał się z rolą studenta. Podczas I wojny światowej walczył w armii pruskiej, gdzie w 1918 roku stracił prawą nogę. W swoim życiu złożył egzaminy kwalifikacyjne z następujących języków: francuskiego, niemieckiego, polskiego, angielskiego i rosyjskiego. Podobne egzaminy zdał też z innych profesji tj. z filozofii, pedagogiki i językoznawstwa porównawczego. 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 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Feliks Steuer  uczył w następujących szkołach: Miejska Wyższa Szkoła Realna we Wrocławiu 1919- 1921, Państwowe Gimnazjum Realne w Reichenbach 1921- 1922, Śląski Urząd Wojewódzki w Katowicach – Wydział Oświecenia Publicznego 1922- 1923, Gimnazjum Państwowe w Katowicach 1923- 1925. Pełnił funkcję dyrektora Miejskiego Gimnazjum Męskiego im. Mikołaja Kopernika w Katowicach w latach 1925- 1939 i 1946r.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Steuer zajmował się również badaniem gwar ze swoich rodzinnych stron. Powstałe prace naukowe  dotyczące gwary, były istotne dla wielu dialektologów i badaczy języka śląskiego.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 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Polska Akademia Umiejętności w Krakowie mianowała dr F. Steuera współpracownikiem komisji językoznawczej w 1937 roku.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 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Mimo licznych obowiązków oraz pracy pedagogicznej i naukowej, często bywał w Sułkowie. Na miejsce spoczynku wybrał cmentarz w Baborowie, nieopodal swojej ukochanej wsi. Zmarł 30 maja 1950 roku w Katowicach. Uroczystości pogrzebowe odbyły się 3 czerwca 1950 roku w Baborowie.</a:t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/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/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/>
            </a:r>
            <a:br>
              <a:rPr lang="pl-PL" sz="1400" dirty="0">
                <a:effectLst/>
              </a:rPr>
            </a:br>
            <a:r>
              <a:rPr lang="pl-PL" sz="1400" dirty="0">
                <a:effectLst/>
              </a:rPr>
              <a:t>źródło: Biuletyn stowarzyszenia miłośników Sułkowa.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07/7/12/main" xmlns="" val="2110979356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Lata młodzieńcze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963319" y="1571612"/>
            <a:ext cx="3429000" cy="4524388"/>
          </a:xfrm>
        </p:spPr>
      </p:pic>
    </p:spTree>
    <p:extLst>
      <p:ext uri="{BB962C8B-B14F-4D97-AF65-F5344CB8AC3E}">
        <p14:creationId xmlns:p14="http://schemas.microsoft.com/office/powerpoint/2007/7/12/main" xmlns="" val="3174953617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Dorosłość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966872" y="1524000"/>
            <a:ext cx="3039893" cy="4572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5157872" y="1524000"/>
            <a:ext cx="3039893" cy="4572000"/>
          </a:xfrm>
        </p:spPr>
      </p:pic>
    </p:spTree>
    <p:extLst>
      <p:ext uri="{BB962C8B-B14F-4D97-AF65-F5344CB8AC3E}">
        <p14:creationId xmlns:p14="http://schemas.microsoft.com/office/powerpoint/2007/7/12/main" xmlns="" val="3274715824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Osiągniecia</a:t>
            </a:r>
            <a:endParaRPr lang="pl-PL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648200" y="1712425"/>
            <a:ext cx="4059238" cy="419514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1294405" y="1524000"/>
            <a:ext cx="2384827" cy="4572000"/>
          </a:xfrm>
        </p:spPr>
      </p:pic>
    </p:spTree>
    <p:extLst>
      <p:ext uri="{BB962C8B-B14F-4D97-AF65-F5344CB8AC3E}">
        <p14:creationId xmlns:p14="http://schemas.microsoft.com/office/powerpoint/2007/7/12/main" xmlns="" val="2846119192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Ostatnie pożegnanie</a:t>
            </a:r>
            <a:endParaRPr lang="pl-P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" y="2372353"/>
            <a:ext cx="4059238" cy="28752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5037614" y="2598420"/>
            <a:ext cx="3280410" cy="2423160"/>
          </a:xfrm>
        </p:spPr>
      </p:pic>
    </p:spTree>
    <p:extLst>
      <p:ext uri="{BB962C8B-B14F-4D97-AF65-F5344CB8AC3E}">
        <p14:creationId xmlns:p14="http://schemas.microsoft.com/office/powerpoint/2007/7/12/main" xmlns="" val="2112681709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 smtClean="0"/>
              <a:t>Sympozjum poświecone 120 rocznicy urodzin Feliksa Steuera- Sułków  7. 11. 2009</a:t>
            </a:r>
            <a:endParaRPr lang="pl-PL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" y="2287786"/>
            <a:ext cx="4059238" cy="304442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  <p:extLst>
      <p:ext uri="{BB962C8B-B14F-4D97-AF65-F5344CB8AC3E}">
        <p14:creationId xmlns:p14="http://schemas.microsoft.com/office/powerpoint/2007/7/12/main" xmlns="" val="573429829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Organizator:</a:t>
            </a:r>
            <a:br>
              <a:rPr lang="pl-PL" dirty="0" smtClean="0"/>
            </a:br>
            <a:r>
              <a:rPr lang="pl-PL" dirty="0" smtClean="0"/>
              <a:t>mgr inż. Tomasz Kiziak </a:t>
            </a:r>
            <a:endParaRPr lang="pl-PL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Wykłady uczonych</a:t>
            </a:r>
            <a:endParaRPr lang="pl-P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pl-PL" dirty="0" smtClean="0"/>
              <a:t>Dr Bożena Bensz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07/7/12/main" xmlns="" val="1731449981"/>
      </p:ext>
    </p:extLst>
  </p:cSld>
  <p:clrMapOvr>
    <a:masterClrMapping/>
  </p:clrMapOvr>
  <p:transition spd="slow" advClick="0" advTm="5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2010-05-13T08:31:31Z</outs:dateTime>
      <outs:isPinned>true</outs:isPinned>
    </outs:relatedDate>
    <outs:relatedDate>
      <outs:type>2</outs:type>
      <outs:displayName>Created</outs:displayName>
      <outs:dateTime>2010-05-10T09:53:43Z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dominik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dominik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E261E188-01B4-4979-BA8A-E77DD970693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192</TotalTime>
  <Words>79</Words>
  <Application>Microsoft Office PowerPoint</Application>
  <PresentationFormat>Pokaz na ekranie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Paper</vt:lpstr>
      <vt:lpstr>Mój dom-moja okolica</vt:lpstr>
      <vt:lpstr>Feliks Steuer- Sułków</vt:lpstr>
      <vt:lpstr> Feliks Steuer   Feliks Steuer przyszedł na świat 5 listopada 1889 roku w Sułkowie. Ojciec Franciszek był z zawodu kowalem wyrabiający gwoździe , matka Józefa z domu Weczerek, pełniła funkcję gospodyni domowej oraz zajmowała się rodzeństwem i  gospodarstwem. Dr Feliks Steuer był poetą ludowym, dialektologiem, badaczem języka śląskiego.   Jako dziecko uczęszczał do Szkoły Ludowej w Sułkowie. Następnie edukował się w  Królewskim Katolickim Gimnazjum w Głubczycach. W 1911 roku zdał egzamin dojrzałości. Następnie podjął  studia na Wydziale Teologicznym Uniwersytetu w Insbrucku. Po upływie sześciu miesięcy przeniósł się do Wrocławia na Wydział Filozoficzny i tam też, podjął w tym samym czasie jeszcze jeden kierunek, a mianowicie Slawistykę na Uniwersytecie Wrocławskim. Studia zakończył w 1915 roku , jednak dyplom doktora filozofii i magistra nauk wyzwolonych otrzymał 26 października 1918 roku i wówczas  ostatecznie pożegnał się z rolą studenta. Podczas I wojny światowej walczył w armii pruskiej, gdzie w 1918 roku stracił prawą nogę. W swoim życiu złożył egzaminy kwalifikacyjne z następujących języków: francuskiego, niemieckiego, polskiego, angielskiego i rosyjskiego. Podobne egzaminy zdał też z innych profesji tj. z filozofii, pedagogiki i językoznawstwa porównawczego.    Feliks Steuer  uczył w następujących szkołach: Miejska Wyższa Szkoła Realna we Wrocławiu 1919- 1921, Państwowe Gimnazjum Realne w Reichenbach 1921- 1922, Śląski Urząd Wojewódzki w Katowicach – Wydział Oświecenia Publicznego 1922- 1923, Gimnazjum Państwowe w Katowicach 1923- 1925. Pełnił funkcję dyrektora Miejskiego Gimnazjum Męskiego im. Mikołaja Kopernika w Katowicach w latach 1925- 1939 i 1946r. Steuer zajmował się również badaniem gwar ze swoich rodzinnych stron. Powstałe prace naukowe  dotyczące gwary, były istotne dla wielu dialektologów i badaczy języka śląskiego.   Polska Akademia Umiejętności w Krakowie mianowała dr F. Steuera współpracownikiem komisji językoznawczej w 1937 roku.   Mimo licznych obowiązków oraz pracy pedagogicznej i naukowej, często bywał w Sułkowie. Na miejsce spoczynku wybrał cmentarz w Baborowie, nieopodal swojej ukochanej wsi. Zmarł 30 maja 1950 roku w Katowicach. Uroczystości pogrzebowe odbyły się 3 czerwca 1950 roku w Baborowie.    źródło: Biuletyn stowarzyszenia miłośników Sułkowa.</vt:lpstr>
      <vt:lpstr>Lata młodzieńcze</vt:lpstr>
      <vt:lpstr>Dorosłość</vt:lpstr>
      <vt:lpstr>Osiągniecia</vt:lpstr>
      <vt:lpstr>Ostatnie pożegnanie</vt:lpstr>
      <vt:lpstr>Sympozjum poświecone 120 rocznicy urodzin Feliksa Steuera- Sułków  7. 11. 2009</vt:lpstr>
      <vt:lpstr>Wykłady uczonych</vt:lpstr>
      <vt:lpstr>Slajd 10</vt:lpstr>
      <vt:lpstr>Wnuk Feliksa Steuera: Piotr Wieczorek</vt:lpstr>
      <vt:lpstr>Prezentacja gwary śląskiej</vt:lpstr>
      <vt:lpstr>Piotr Wieczorek wraz z małżonką</vt:lpstr>
      <vt:lpstr>Odsłonięcie tablicy pamiątkowej ku czci:                 Feliksa Steuera</vt:lpstr>
      <vt:lpstr>Pamiętamy o Tobie...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</dc:creator>
  <cp:lastModifiedBy>ZS</cp:lastModifiedBy>
  <cp:revision>24</cp:revision>
  <dcterms:created xsi:type="dcterms:W3CDTF">2010-05-10T09:53:43Z</dcterms:created>
  <dcterms:modified xsi:type="dcterms:W3CDTF">2010-05-13T13:33:23Z</dcterms:modified>
</cp:coreProperties>
</file>